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8.jpeg" ContentType="image/jpeg"/>
  <Override PartName="/ppt/media/image4.wmf" ContentType="image/x-wmf"/>
  <Override PartName="/ppt/media/image10.png" ContentType="image/png"/>
  <Override PartName="/ppt/media/image5.wmf" ContentType="image/x-wmf"/>
  <Override PartName="/ppt/media/image11.png" ContentType="image/png"/>
  <Override PartName="/ppt/media/image6.wmf" ContentType="image/x-wmf"/>
  <Override PartName="/ppt/media/image7.png" ContentType="image/png"/>
  <Override PartName="/ppt/media/image12.png" ContentType="image/png"/>
  <Override PartName="/ppt/media/image9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2B3CA96-7CE7-448B-86CC-F7FAAA8954C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2360" cy="437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AE6843-CD85-42F2-9936-4073AE3B484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2560" cy="340956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66960" cy="4095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280" cy="411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280" cy="4114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280" cy="4114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280" cy="4114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280" cy="41148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280" cy="41148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25640" cy="683316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2960" cy="1450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2440" cy="43686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P3 Due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Use the #homework-p3 slack channel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you submit all files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the autograder runs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Submitting by dragging and dropping rather than zipping makes it easier for the TAs, but this is not required.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Released, due next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Grades released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the TAs missed something, please file a regrade request, but we will regrade that problem and your grade could go down. See syllabus for time limit on regrade requests.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P3 Due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Use the #homework-p3 slack channel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you submit all files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the autograder runs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Submitting by dragging and dropping rather than zipping makes it easier for the TAs, but this is not required.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did not submit report.pdf for P2, but did everything else, we’re giving you the opportunity to resubmit it to gradescope by 11:59 Wednesday (The 10% late penalty will apply). If you run into issues, please email Connor and Kelvin.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Overleaf is here! (https://oit.colorado.edu/software-hardware/software-catalog/overleaf/overleaf-commons)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5943600" y="2406600"/>
            <a:ext cx="2739600" cy="128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Released, Due Next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Try a problem tonight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Next week: Guest Speaker Mark Boyer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4 questions. You will write all your answers on the </a:t>
            </a:r>
            <a:r>
              <a:rPr b="1" lang="en-US" sz="3200" spc="-1" strike="noStrike">
                <a:latin typeface="Arial"/>
              </a:rPr>
              <a:t>answer sheet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Turn in: </a:t>
            </a:r>
            <a:r>
              <a:rPr b="1" lang="en-US" sz="3200" spc="-1" strike="noStrike">
                <a:latin typeface="Arial"/>
              </a:rPr>
              <a:t>Questions in LEFT box | Answer sheet on RIGHT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Keep your equation sheet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Need control systems toolbox for ss, initial, evaluate with wind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you have trouble with this, can use ODE45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Tuesday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Review Monday at 6pm (location announced on Canvas)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W2, P1 grades released on gradescope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week (more on this mid-class)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400" cy="11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400" cy="39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received an email from Kelvin about P1, please respond by 11:59 pm tonight (you will lose credit if you do not)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W3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Released, due Friday 2/21, but late due date is still 2/23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Part 1 Notes released in Materials -&gt; lecture notes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 Solutions Released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400" cy="11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400" cy="39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1240" cy="112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12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3320" cy="228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1240" cy="112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12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22nd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W8 OR P4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and TA feedback form due next Monday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I will send canvas announcement with details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 Purposes: Used for evaluating faculty, improving teaching and courses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Constructive feedback is very helpful! What helped you learn the most?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Mistake in frequencies on W7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1240" cy="112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12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1240" cy="112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12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1240" cy="112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12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17th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W7 Due Friday (one extra 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Grades Released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0" y="4800600"/>
            <a:ext cx="9143280" cy="129348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9720" y="3200400"/>
            <a:ext cx="9133920" cy="101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15th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W7 Due Friday (one extra day)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8th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W6 Due Friday (one extra day)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5 questions. You will write all your answers on the </a:t>
            </a:r>
            <a:r>
              <a:rPr b="1" lang="en-US" sz="3200" spc="-1" strike="noStrike">
                <a:latin typeface="Arial"/>
              </a:rPr>
              <a:t>answer sheet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Turn in: </a:t>
            </a:r>
            <a:r>
              <a:rPr b="1" lang="en-US" sz="3200" spc="-1" strike="noStrike">
                <a:latin typeface="Arial"/>
              </a:rPr>
              <a:t>Questions in LEFT box | Answer sheet on RIGHT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Keep your equation sheet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used </a:t>
            </a:r>
            <a:r>
              <a:rPr b="1" lang="en-US" sz="3200" spc="-1" strike="noStrike">
                <a:latin typeface="Arial"/>
              </a:rPr>
              <a:t>extra paper</a:t>
            </a:r>
            <a:r>
              <a:rPr b="0" lang="en-US" sz="3200" spc="-1" strike="noStrike">
                <a:latin typeface="Arial"/>
              </a:rPr>
              <a:t>, make sure to </a:t>
            </a:r>
            <a:r>
              <a:rPr b="1" lang="en-US" sz="3200" spc="-1" strike="noStrike">
                <a:latin typeface="Arial"/>
              </a:rPr>
              <a:t>write your name on it</a:t>
            </a:r>
            <a:r>
              <a:rPr b="0" lang="en-US" sz="3200" spc="-1" strike="noStrike">
                <a:latin typeface="Arial"/>
              </a:rPr>
              <a:t> and staple it to the answer sheet.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Welcome to 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Only </a:t>
            </a:r>
            <a:r>
              <a:rPr b="1" lang="en-US" sz="3200" spc="-1" strike="noStrike">
                <a:latin typeface="Arial"/>
              </a:rPr>
              <a:t>solar powered calculators</a:t>
            </a:r>
            <a:r>
              <a:rPr b="0" lang="en-US" sz="3200" spc="-1" strike="noStrike">
                <a:latin typeface="Arial"/>
              </a:rPr>
              <a:t> allowed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latin typeface="Arial"/>
              </a:rPr>
              <a:t>Happy April Fool’s Day – the exam is Thursday 😉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Exam 2: Thursday after Spring Break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Will cover up to Longitudinal Control (finished today)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Friday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Thursday after Spring Break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While you should not simply copy the output for homework Large Language Models (AI) can be useful to address gaps in your understanding!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47862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2025-04-22T10:56:39Z</dcterms:modified>
  <cp:revision>407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